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18"/>
  </p:notesMasterIdLst>
  <p:handoutMasterIdLst>
    <p:handoutMasterId r:id="rId19"/>
  </p:handoutMasterIdLst>
  <p:sldIdLst>
    <p:sldId id="256" r:id="rId2"/>
    <p:sldId id="262" r:id="rId3"/>
    <p:sldId id="259" r:id="rId4"/>
    <p:sldId id="267" r:id="rId5"/>
    <p:sldId id="265" r:id="rId6"/>
    <p:sldId id="266" r:id="rId7"/>
    <p:sldId id="268" r:id="rId8"/>
    <p:sldId id="269" r:id="rId9"/>
    <p:sldId id="270" r:id="rId10"/>
    <p:sldId id="272" r:id="rId11"/>
    <p:sldId id="271" r:id="rId12"/>
    <p:sldId id="273" r:id="rId13"/>
    <p:sldId id="274" r:id="rId14"/>
    <p:sldId id="275" r:id="rId15"/>
    <p:sldId id="276" r:id="rId16"/>
    <p:sldId id="26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F98EE1-0B7C-2A00-B639-F61BF2FE5A33}" v="130" dt="2022-11-17T18:58:08.589"/>
    <p1510:client id="{452F38A2-A088-8AF6-76B0-D977BB0E3682}" v="2411" dt="2022-11-17T21:52:14.845"/>
    <p1510:client id="{52491A07-7149-C228-1DA0-268519E99F12}" v="1271" dt="2022-11-17T21:25:46.181"/>
    <p1510:client id="{6E102A6F-043F-FE1D-D04E-02D96B91D3B6}" v="22" dt="2022-11-17T21:49:16.782"/>
    <p1510:client id="{79E91486-4A58-3AA3-D148-7652AC0F3CC7}" v="17" dt="2022-11-17T22:14:02.368"/>
    <p1510:client id="{A43785EB-800E-4683-BFF0-89B23C8F99FA}" v="46" dt="2022-11-17T17:50:27.735"/>
    <p1510:client id="{BB735C29-652C-417E-BBD8-7338C9908D96}" v="371" dt="2022-11-17T17:46:56.797"/>
    <p1510:client id="{DC9FE108-9FF4-EAC6-C4CC-93D9669A9CE9}" v="5" dt="2022-11-17T18:35:41.794"/>
    <p1510:client id="{DE2E1069-8E06-4294-9849-4664DEE2DE68}" v="423" dt="2022-11-17T20:32:26.3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4B67B9D4-2632-4838-BF5B-84226738DAE1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Gill Sans MT" panose="020B0502020104020203"/>
            </a:rPr>
            <a:t>UML</a:t>
          </a:r>
          <a:r>
            <a:rPr lang="en-US"/>
            <a:t> Diagrams</a:t>
          </a:r>
        </a:p>
      </dgm:t>
    </dgm:pt>
    <dgm:pt modelId="{A9A1D072-A3EC-4F23-90AC-8B3AFC907FC5}" type="parTrans" cxnId="{EB72083A-F65B-4E49-9648-841519909E51}">
      <dgm:prSet/>
      <dgm:spPr/>
    </dgm:pt>
    <dgm:pt modelId="{DBBE2776-52C8-42BA-80DB-0A84A8CDA390}" type="sibTrans" cxnId="{EB72083A-F65B-4E49-9648-841519909E51}">
      <dgm:prSet/>
      <dgm:spPr/>
    </dgm:pt>
    <dgm:pt modelId="{C23D5417-6B97-40D7-80B7-6BED83A85C7E}">
      <dgm:prSet phldr="0"/>
      <dgm:spPr/>
      <dgm:t>
        <a:bodyPr/>
        <a:lstStyle/>
        <a:p>
          <a:pPr rtl="0">
            <a:lnSpc>
              <a:spcPct val="100000"/>
            </a:lnSpc>
          </a:pPr>
          <a:r>
            <a:rPr lang="en-US"/>
            <a:t>User Stories</a:t>
          </a:r>
        </a:p>
      </dgm:t>
    </dgm:pt>
    <dgm:pt modelId="{64F78CF8-0294-4101-8167-704537CA8321}" type="parTrans" cxnId="{0EDBE448-2D13-4F87-BE44-3D749C5A5322}">
      <dgm:prSet/>
      <dgm:spPr/>
    </dgm:pt>
    <dgm:pt modelId="{40087C4B-4B6A-44C6-974F-52BE5512404F}" type="sibTrans" cxnId="{0EDBE448-2D13-4F87-BE44-3D749C5A5322}">
      <dgm:prSet/>
      <dgm:spPr/>
    </dgm:pt>
    <dgm:pt modelId="{8596573C-8606-4822-91FD-1F4BAA5735C4}">
      <dgm:prSet phldr="0"/>
      <dgm:spPr/>
      <dgm:t>
        <a:bodyPr/>
        <a:lstStyle/>
        <a:p>
          <a:pPr rtl="0">
            <a:lnSpc>
              <a:spcPct val="100000"/>
            </a:lnSpc>
          </a:pPr>
          <a:r>
            <a:rPr lang="en-US">
              <a:latin typeface="Gill Sans MT" panose="020B0502020104020203"/>
            </a:rPr>
            <a:t>Introductions</a:t>
          </a:r>
        </a:p>
      </dgm:t>
    </dgm:pt>
    <dgm:pt modelId="{719FE223-E6E0-4A40-83B6-63262D2D1409}" type="parTrans" cxnId="{7D616BA2-DDB8-4A67-8335-F03D97B7B651}">
      <dgm:prSet/>
      <dgm:spPr/>
    </dgm:pt>
    <dgm:pt modelId="{BB49CE7E-FCDC-4467-8B3B-C517BC9AA7DF}" type="sibTrans" cxnId="{7D616BA2-DDB8-4A67-8335-F03D97B7B651}">
      <dgm:prSet/>
      <dgm:spPr/>
    </dgm:pt>
    <dgm:pt modelId="{7E255640-7C20-478A-B6FA-24CD36678A44}">
      <dgm:prSet phldr="0"/>
      <dgm:spPr/>
      <dgm:t>
        <a:bodyPr/>
        <a:lstStyle/>
        <a:p>
          <a:pPr rtl="0">
            <a:lnSpc>
              <a:spcPct val="100000"/>
            </a:lnSpc>
          </a:pPr>
          <a:r>
            <a:rPr lang="en-US">
              <a:latin typeface="Gill Sans MT" panose="020B0502020104020203"/>
            </a:rPr>
            <a:t>Team Coordination</a:t>
          </a:r>
        </a:p>
      </dgm:t>
    </dgm:pt>
    <dgm:pt modelId="{202453E7-00FA-4D7D-ACA1-2EDA349A5A1C}" type="parTrans" cxnId="{0570F0CF-4E3E-43FE-9CB2-EA11F0712438}">
      <dgm:prSet/>
      <dgm:spPr/>
    </dgm:pt>
    <dgm:pt modelId="{73507F6F-BD8E-4877-ABC0-6266F3DC0A6C}" type="sibTrans" cxnId="{0570F0CF-4E3E-43FE-9CB2-EA11F0712438}">
      <dgm:prSet/>
      <dgm:spPr/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4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4"/>
      <dgm:spPr/>
    </dgm:pt>
    <dgm:pt modelId="{429CABD1-4116-474B-81BF-735E2CA9DD00}" type="pres">
      <dgm:prSet presAssocID="{7E5AA53B-3EEE-4DE4-BB81-9044890C2946}" presName="dstNode" presStyleLbl="node1" presStyleIdx="0" presStyleCnt="4"/>
      <dgm:spPr/>
    </dgm:pt>
    <dgm:pt modelId="{D41740DC-8FC5-4106-BBA7-605A093AA563}" type="pres">
      <dgm:prSet presAssocID="{8596573C-8606-4822-91FD-1F4BAA5735C4}" presName="text_1" presStyleLbl="node1" presStyleIdx="0" presStyleCnt="4">
        <dgm:presLayoutVars>
          <dgm:bulletEnabled val="1"/>
        </dgm:presLayoutVars>
      </dgm:prSet>
      <dgm:spPr/>
    </dgm:pt>
    <dgm:pt modelId="{E774B6D0-BC2B-4FBC-A7D4-AD5F06D093DB}" type="pres">
      <dgm:prSet presAssocID="{8596573C-8606-4822-91FD-1F4BAA5735C4}" presName="accent_1" presStyleCnt="0"/>
      <dgm:spPr/>
    </dgm:pt>
    <dgm:pt modelId="{06BBA469-8AC1-4D98-9393-350F0022E81E}" type="pres">
      <dgm:prSet presAssocID="{8596573C-8606-4822-91FD-1F4BAA5735C4}" presName="accentRepeatNode" presStyleLbl="solidFgAcc1" presStyleIdx="0" presStyleCnt="4"/>
      <dgm:spPr/>
    </dgm:pt>
    <dgm:pt modelId="{830FA017-ADF1-4627-ADFD-C7E10E04D5E2}" type="pres">
      <dgm:prSet presAssocID="{4B67B9D4-2632-4838-BF5B-84226738DAE1}" presName="text_2" presStyleLbl="node1" presStyleIdx="1" presStyleCnt="4">
        <dgm:presLayoutVars>
          <dgm:bulletEnabled val="1"/>
        </dgm:presLayoutVars>
      </dgm:prSet>
      <dgm:spPr/>
    </dgm:pt>
    <dgm:pt modelId="{64D8C697-5C7B-4676-B704-B6E748C663D1}" type="pres">
      <dgm:prSet presAssocID="{4B67B9D4-2632-4838-BF5B-84226738DAE1}" presName="accent_2" presStyleCnt="0"/>
      <dgm:spPr/>
    </dgm:pt>
    <dgm:pt modelId="{66EAA978-46C9-480F-A24E-F01C92DEEAE8}" type="pres">
      <dgm:prSet presAssocID="{4B67B9D4-2632-4838-BF5B-84226738DAE1}" presName="accentRepeatNode" presStyleLbl="solidFgAcc1" presStyleIdx="1" presStyleCnt="4"/>
      <dgm:spPr/>
    </dgm:pt>
    <dgm:pt modelId="{85F1A813-E074-410F-9705-38FFE954C6D5}" type="pres">
      <dgm:prSet presAssocID="{C23D5417-6B97-40D7-80B7-6BED83A85C7E}" presName="text_3" presStyleLbl="node1" presStyleIdx="2" presStyleCnt="4">
        <dgm:presLayoutVars>
          <dgm:bulletEnabled val="1"/>
        </dgm:presLayoutVars>
      </dgm:prSet>
      <dgm:spPr/>
    </dgm:pt>
    <dgm:pt modelId="{7B06962E-F48D-403C-B65F-CABB21DADAE4}" type="pres">
      <dgm:prSet presAssocID="{C23D5417-6B97-40D7-80B7-6BED83A85C7E}" presName="accent_3" presStyleCnt="0"/>
      <dgm:spPr/>
    </dgm:pt>
    <dgm:pt modelId="{B6DA78A8-E485-4856-AA56-F8D10A55DCAD}" type="pres">
      <dgm:prSet presAssocID="{C23D5417-6B97-40D7-80B7-6BED83A85C7E}" presName="accentRepeatNode" presStyleLbl="solidFgAcc1" presStyleIdx="2" presStyleCnt="4"/>
      <dgm:spPr/>
    </dgm:pt>
    <dgm:pt modelId="{36B06518-2AF0-48B8-9911-FD5FC96B1CE9}" type="pres">
      <dgm:prSet presAssocID="{7E255640-7C20-478A-B6FA-24CD36678A44}" presName="text_4" presStyleLbl="node1" presStyleIdx="3" presStyleCnt="4">
        <dgm:presLayoutVars>
          <dgm:bulletEnabled val="1"/>
        </dgm:presLayoutVars>
      </dgm:prSet>
      <dgm:spPr/>
    </dgm:pt>
    <dgm:pt modelId="{89888CF0-4223-4761-B254-A4F3BF88BF73}" type="pres">
      <dgm:prSet presAssocID="{7E255640-7C20-478A-B6FA-24CD36678A44}" presName="accent_4" presStyleCnt="0"/>
      <dgm:spPr/>
    </dgm:pt>
    <dgm:pt modelId="{38047167-ABF8-43BB-B907-515C1F9341D5}" type="pres">
      <dgm:prSet presAssocID="{7E255640-7C20-478A-B6FA-24CD36678A44}" presName="accentRepeatNode" presStyleLbl="solidFgAcc1" presStyleIdx="3" presStyleCnt="4"/>
      <dgm:spPr/>
    </dgm:pt>
  </dgm:ptLst>
  <dgm:cxnLst>
    <dgm:cxn modelId="{50EC1403-E6EA-45E1-84A0-C84DE85EFB73}" type="presOf" srcId="{BB49CE7E-FCDC-4467-8B3B-C517BC9AA7DF}" destId="{D79B43FC-100B-4A0D-A4D5-0D2D04B99064}" srcOrd="0" destOrd="0" presId="urn:microsoft.com/office/officeart/2008/layout/VerticalCurvedList"/>
    <dgm:cxn modelId="{EB72083A-F65B-4E49-9648-841519909E51}" srcId="{7E5AA53B-3EEE-4DE4-BB81-9044890C2946}" destId="{4B67B9D4-2632-4838-BF5B-84226738DAE1}" srcOrd="1" destOrd="0" parTransId="{A9A1D072-A3EC-4F23-90AC-8B3AFC907FC5}" sibTransId="{DBBE2776-52C8-42BA-80DB-0A84A8CDA390}"/>
    <dgm:cxn modelId="{203F4D62-9D8E-4A00-9E0A-19B3D3DC8C4C}" type="presOf" srcId="{C23D5417-6B97-40D7-80B7-6BED83A85C7E}" destId="{85F1A813-E074-410F-9705-38FFE954C6D5}" srcOrd="0" destOrd="0" presId="urn:microsoft.com/office/officeart/2008/layout/VerticalCurvedList"/>
    <dgm:cxn modelId="{0EDBE448-2D13-4F87-BE44-3D749C5A5322}" srcId="{7E5AA53B-3EEE-4DE4-BB81-9044890C2946}" destId="{C23D5417-6B97-40D7-80B7-6BED83A85C7E}" srcOrd="2" destOrd="0" parTransId="{64F78CF8-0294-4101-8167-704537CA8321}" sibTransId="{40087C4B-4B6A-44C6-974F-52BE5512404F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7D616BA2-DDB8-4A67-8335-F03D97B7B651}" srcId="{7E5AA53B-3EEE-4DE4-BB81-9044890C2946}" destId="{8596573C-8606-4822-91FD-1F4BAA5735C4}" srcOrd="0" destOrd="0" parTransId="{719FE223-E6E0-4A40-83B6-63262D2D1409}" sibTransId="{BB49CE7E-FCDC-4467-8B3B-C517BC9AA7DF}"/>
    <dgm:cxn modelId="{0570F0CF-4E3E-43FE-9CB2-EA11F0712438}" srcId="{7E5AA53B-3EEE-4DE4-BB81-9044890C2946}" destId="{7E255640-7C20-478A-B6FA-24CD36678A44}" srcOrd="3" destOrd="0" parTransId="{202453E7-00FA-4D7D-ACA1-2EDA349A5A1C}" sibTransId="{73507F6F-BD8E-4877-ABC0-6266F3DC0A6C}"/>
    <dgm:cxn modelId="{71CF71D1-A480-4797-BDDC-8967BAE5A7ED}" type="presOf" srcId="{7E255640-7C20-478A-B6FA-24CD36678A44}" destId="{36B06518-2AF0-48B8-9911-FD5FC96B1CE9}" srcOrd="0" destOrd="0" presId="urn:microsoft.com/office/officeart/2008/layout/VerticalCurvedList"/>
    <dgm:cxn modelId="{B38D8DE1-C493-4179-BA7E-CD3DC302420A}" type="presOf" srcId="{8596573C-8606-4822-91FD-1F4BAA5735C4}" destId="{D41740DC-8FC5-4106-BBA7-605A093AA563}" srcOrd="0" destOrd="0" presId="urn:microsoft.com/office/officeart/2008/layout/VerticalCurvedList"/>
    <dgm:cxn modelId="{C800A2FD-097B-4E82-B2C1-821B5423B55A}" type="presOf" srcId="{4B67B9D4-2632-4838-BF5B-84226738DAE1}" destId="{830FA017-ADF1-4627-ADFD-C7E10E04D5E2}" srcOrd="0" destOrd="0" presId="urn:microsoft.com/office/officeart/2008/layout/VerticalCurvedList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94BDCC3-4D41-4E7F-A8BE-2DE7130F1791}" type="presParOf" srcId="{90561C55-3C6E-4D53-85E1-2C50BCDDA392}" destId="{D41740DC-8FC5-4106-BBA7-605A093AA563}" srcOrd="1" destOrd="0" presId="urn:microsoft.com/office/officeart/2008/layout/VerticalCurvedList"/>
    <dgm:cxn modelId="{A1ABE7FE-8FA3-42AA-B50B-C5A5E794C739}" type="presParOf" srcId="{90561C55-3C6E-4D53-85E1-2C50BCDDA392}" destId="{E774B6D0-BC2B-4FBC-A7D4-AD5F06D093DB}" srcOrd="2" destOrd="0" presId="urn:microsoft.com/office/officeart/2008/layout/VerticalCurvedList"/>
    <dgm:cxn modelId="{894E34A6-584B-4812-9326-4A1D0C6909E3}" type="presParOf" srcId="{E774B6D0-BC2B-4FBC-A7D4-AD5F06D093DB}" destId="{06BBA469-8AC1-4D98-9393-350F0022E81E}" srcOrd="0" destOrd="0" presId="urn:microsoft.com/office/officeart/2008/layout/VerticalCurvedList"/>
    <dgm:cxn modelId="{F9B94575-DF80-49E2-AE60-B253262F6102}" type="presParOf" srcId="{90561C55-3C6E-4D53-85E1-2C50BCDDA392}" destId="{830FA017-ADF1-4627-ADFD-C7E10E04D5E2}" srcOrd="3" destOrd="0" presId="urn:microsoft.com/office/officeart/2008/layout/VerticalCurvedList"/>
    <dgm:cxn modelId="{AD481434-A9BA-4E21-8147-6DF7ADD73330}" type="presParOf" srcId="{90561C55-3C6E-4D53-85E1-2C50BCDDA392}" destId="{64D8C697-5C7B-4676-B704-B6E748C663D1}" srcOrd="4" destOrd="0" presId="urn:microsoft.com/office/officeart/2008/layout/VerticalCurvedList"/>
    <dgm:cxn modelId="{5DF9BB4B-BA97-4811-955E-B31B521A6F52}" type="presParOf" srcId="{64D8C697-5C7B-4676-B704-B6E748C663D1}" destId="{66EAA978-46C9-480F-A24E-F01C92DEEAE8}" srcOrd="0" destOrd="0" presId="urn:microsoft.com/office/officeart/2008/layout/VerticalCurvedList"/>
    <dgm:cxn modelId="{C5581BF7-9195-4D2E-A1C2-9F978D544976}" type="presParOf" srcId="{90561C55-3C6E-4D53-85E1-2C50BCDDA392}" destId="{85F1A813-E074-410F-9705-38FFE954C6D5}" srcOrd="5" destOrd="0" presId="urn:microsoft.com/office/officeart/2008/layout/VerticalCurvedList"/>
    <dgm:cxn modelId="{C86C13A4-0324-428B-9CDC-2494DF477E5F}" type="presParOf" srcId="{90561C55-3C6E-4D53-85E1-2C50BCDDA392}" destId="{7B06962E-F48D-403C-B65F-CABB21DADAE4}" srcOrd="6" destOrd="0" presId="urn:microsoft.com/office/officeart/2008/layout/VerticalCurvedList"/>
    <dgm:cxn modelId="{E084EA42-F0F4-441A-8CD4-45D11BE90494}" type="presParOf" srcId="{7B06962E-F48D-403C-B65F-CABB21DADAE4}" destId="{B6DA78A8-E485-4856-AA56-F8D10A55DCAD}" srcOrd="0" destOrd="0" presId="urn:microsoft.com/office/officeart/2008/layout/VerticalCurvedList"/>
    <dgm:cxn modelId="{D4BDF93F-C219-46B3-9067-1FADE779A942}" type="presParOf" srcId="{90561C55-3C6E-4D53-85E1-2C50BCDDA392}" destId="{36B06518-2AF0-48B8-9911-FD5FC96B1CE9}" srcOrd="7" destOrd="0" presId="urn:microsoft.com/office/officeart/2008/layout/VerticalCurvedList"/>
    <dgm:cxn modelId="{B5F93623-5A58-4FD4-9A98-E097BB366CCB}" type="presParOf" srcId="{90561C55-3C6E-4D53-85E1-2C50BCDDA392}" destId="{89888CF0-4223-4761-B254-A4F3BF88BF73}" srcOrd="8" destOrd="0" presId="urn:microsoft.com/office/officeart/2008/layout/VerticalCurvedList"/>
    <dgm:cxn modelId="{244668C1-916A-4749-868C-E59C3BFA70E8}" type="presParOf" srcId="{89888CF0-4223-4761-B254-A4F3BF88BF73}" destId="{38047167-ABF8-43BB-B907-515C1F9341D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4B67B9D4-2632-4838-BF5B-84226738DAE1}">
      <dgm:prSet phldr="0"/>
      <dgm:spPr/>
      <dgm:t>
        <a:bodyPr/>
        <a:lstStyle/>
        <a:p>
          <a:pPr rtl="0">
            <a:lnSpc>
              <a:spcPct val="100000"/>
            </a:lnSpc>
          </a:pPr>
          <a:r>
            <a:rPr lang="en-US">
              <a:latin typeface="Gill Sans MT" panose="020B0502020104020203"/>
            </a:rPr>
            <a:t>Test Code</a:t>
          </a:r>
          <a:endParaRPr lang="en-US"/>
        </a:p>
      </dgm:t>
    </dgm:pt>
    <dgm:pt modelId="{A9A1D072-A3EC-4F23-90AC-8B3AFC907FC5}" type="parTrans" cxnId="{EB72083A-F65B-4E49-9648-841519909E51}">
      <dgm:prSet/>
      <dgm:spPr/>
    </dgm:pt>
    <dgm:pt modelId="{DBBE2776-52C8-42BA-80DB-0A84A8CDA390}" type="sibTrans" cxnId="{EB72083A-F65B-4E49-9648-841519909E51}">
      <dgm:prSet/>
      <dgm:spPr/>
    </dgm:pt>
    <dgm:pt modelId="{C23D5417-6B97-40D7-80B7-6BED83A85C7E}">
      <dgm:prSet phldr="0"/>
      <dgm:spPr/>
      <dgm:t>
        <a:bodyPr/>
        <a:lstStyle/>
        <a:p>
          <a:pPr rtl="0">
            <a:lnSpc>
              <a:spcPct val="100000"/>
            </a:lnSpc>
          </a:pPr>
          <a:r>
            <a:rPr lang="en-US">
              <a:latin typeface="Gill Sans MT" panose="020B0502020104020203"/>
            </a:rPr>
            <a:t>Mistakes Made/Lessons Learned</a:t>
          </a:r>
          <a:endParaRPr lang="en-US"/>
        </a:p>
      </dgm:t>
    </dgm:pt>
    <dgm:pt modelId="{64F78CF8-0294-4101-8167-704537CA8321}" type="parTrans" cxnId="{0EDBE448-2D13-4F87-BE44-3D749C5A5322}">
      <dgm:prSet/>
      <dgm:spPr/>
    </dgm:pt>
    <dgm:pt modelId="{40087C4B-4B6A-44C6-974F-52BE5512404F}" type="sibTrans" cxnId="{0EDBE448-2D13-4F87-BE44-3D749C5A5322}">
      <dgm:prSet/>
      <dgm:spPr/>
    </dgm:pt>
    <dgm:pt modelId="{8596573C-8606-4822-91FD-1F4BAA5735C4}">
      <dgm:prSet phldr="0"/>
      <dgm:spPr/>
      <dgm:t>
        <a:bodyPr/>
        <a:lstStyle/>
        <a:p>
          <a:pPr rtl="0">
            <a:lnSpc>
              <a:spcPct val="100000"/>
            </a:lnSpc>
          </a:pPr>
          <a:r>
            <a:rPr lang="en-US">
              <a:latin typeface="Gill Sans MT" panose="020B0502020104020203"/>
            </a:rPr>
            <a:t>Design Patterns &amp; Practices</a:t>
          </a:r>
        </a:p>
      </dgm:t>
    </dgm:pt>
    <dgm:pt modelId="{719FE223-E6E0-4A40-83B6-63262D2D1409}" type="parTrans" cxnId="{7D616BA2-DDB8-4A67-8335-F03D97B7B651}">
      <dgm:prSet/>
      <dgm:spPr/>
    </dgm:pt>
    <dgm:pt modelId="{BB49CE7E-FCDC-4467-8B3B-C517BC9AA7DF}" type="sibTrans" cxnId="{7D616BA2-DDB8-4A67-8335-F03D97B7B651}">
      <dgm:prSet/>
      <dgm:spPr/>
    </dgm:pt>
    <dgm:pt modelId="{9D07E7D1-B0AE-4C6B-B66A-D7DF8AD5CE90}">
      <dgm:prSet phldr="0"/>
      <dgm:spPr/>
      <dgm:t>
        <a:bodyPr/>
        <a:lstStyle/>
        <a:p>
          <a:pPr rtl="0">
            <a:lnSpc>
              <a:spcPct val="100000"/>
            </a:lnSpc>
          </a:pPr>
          <a:r>
            <a:rPr lang="en-US">
              <a:latin typeface="Gill Sans MT" panose="020B0502020104020203"/>
            </a:rPr>
            <a:t>Features We'd Add Given More Time</a:t>
          </a:r>
        </a:p>
      </dgm:t>
    </dgm:pt>
    <dgm:pt modelId="{0085F178-22F7-457B-89B9-6A1A670C211F}" type="parTrans" cxnId="{8BAA3BA1-E6AF-4A92-8FAA-63F1E633411C}">
      <dgm:prSet/>
      <dgm:spPr/>
    </dgm:pt>
    <dgm:pt modelId="{52D26891-982D-4949-B994-A33F19E7C3CE}" type="sibTrans" cxnId="{8BAA3BA1-E6AF-4A92-8FAA-63F1E633411C}">
      <dgm:prSet/>
      <dgm:spPr/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4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4"/>
      <dgm:spPr/>
    </dgm:pt>
    <dgm:pt modelId="{429CABD1-4116-474B-81BF-735E2CA9DD00}" type="pres">
      <dgm:prSet presAssocID="{7E5AA53B-3EEE-4DE4-BB81-9044890C2946}" presName="dstNode" presStyleLbl="node1" presStyleIdx="0" presStyleCnt="4"/>
      <dgm:spPr/>
    </dgm:pt>
    <dgm:pt modelId="{D41740DC-8FC5-4106-BBA7-605A093AA563}" type="pres">
      <dgm:prSet presAssocID="{8596573C-8606-4822-91FD-1F4BAA5735C4}" presName="text_1" presStyleLbl="node1" presStyleIdx="0" presStyleCnt="4">
        <dgm:presLayoutVars>
          <dgm:bulletEnabled val="1"/>
        </dgm:presLayoutVars>
      </dgm:prSet>
      <dgm:spPr/>
    </dgm:pt>
    <dgm:pt modelId="{E774B6D0-BC2B-4FBC-A7D4-AD5F06D093DB}" type="pres">
      <dgm:prSet presAssocID="{8596573C-8606-4822-91FD-1F4BAA5735C4}" presName="accent_1" presStyleCnt="0"/>
      <dgm:spPr/>
    </dgm:pt>
    <dgm:pt modelId="{06BBA469-8AC1-4D98-9393-350F0022E81E}" type="pres">
      <dgm:prSet presAssocID="{8596573C-8606-4822-91FD-1F4BAA5735C4}" presName="accentRepeatNode" presStyleLbl="solidFgAcc1" presStyleIdx="0" presStyleCnt="4"/>
      <dgm:spPr/>
    </dgm:pt>
    <dgm:pt modelId="{830FA017-ADF1-4627-ADFD-C7E10E04D5E2}" type="pres">
      <dgm:prSet presAssocID="{4B67B9D4-2632-4838-BF5B-84226738DAE1}" presName="text_2" presStyleLbl="node1" presStyleIdx="1" presStyleCnt="4">
        <dgm:presLayoutVars>
          <dgm:bulletEnabled val="1"/>
        </dgm:presLayoutVars>
      </dgm:prSet>
      <dgm:spPr/>
    </dgm:pt>
    <dgm:pt modelId="{64D8C697-5C7B-4676-B704-B6E748C663D1}" type="pres">
      <dgm:prSet presAssocID="{4B67B9D4-2632-4838-BF5B-84226738DAE1}" presName="accent_2" presStyleCnt="0"/>
      <dgm:spPr/>
    </dgm:pt>
    <dgm:pt modelId="{66EAA978-46C9-480F-A24E-F01C92DEEAE8}" type="pres">
      <dgm:prSet presAssocID="{4B67B9D4-2632-4838-BF5B-84226738DAE1}" presName="accentRepeatNode" presStyleLbl="solidFgAcc1" presStyleIdx="1" presStyleCnt="4"/>
      <dgm:spPr/>
    </dgm:pt>
    <dgm:pt modelId="{85F1A813-E074-410F-9705-38FFE954C6D5}" type="pres">
      <dgm:prSet presAssocID="{C23D5417-6B97-40D7-80B7-6BED83A85C7E}" presName="text_3" presStyleLbl="node1" presStyleIdx="2" presStyleCnt="4">
        <dgm:presLayoutVars>
          <dgm:bulletEnabled val="1"/>
        </dgm:presLayoutVars>
      </dgm:prSet>
      <dgm:spPr/>
    </dgm:pt>
    <dgm:pt modelId="{7B06962E-F48D-403C-B65F-CABB21DADAE4}" type="pres">
      <dgm:prSet presAssocID="{C23D5417-6B97-40D7-80B7-6BED83A85C7E}" presName="accent_3" presStyleCnt="0"/>
      <dgm:spPr/>
    </dgm:pt>
    <dgm:pt modelId="{B6DA78A8-E485-4856-AA56-F8D10A55DCAD}" type="pres">
      <dgm:prSet presAssocID="{C23D5417-6B97-40D7-80B7-6BED83A85C7E}" presName="accentRepeatNode" presStyleLbl="solidFgAcc1" presStyleIdx="2" presStyleCnt="4"/>
      <dgm:spPr/>
    </dgm:pt>
    <dgm:pt modelId="{780C1ACC-1856-46BF-9A7D-C04B99C4992E}" type="pres">
      <dgm:prSet presAssocID="{9D07E7D1-B0AE-4C6B-B66A-D7DF8AD5CE90}" presName="text_4" presStyleLbl="node1" presStyleIdx="3" presStyleCnt="4">
        <dgm:presLayoutVars>
          <dgm:bulletEnabled val="1"/>
        </dgm:presLayoutVars>
      </dgm:prSet>
      <dgm:spPr/>
    </dgm:pt>
    <dgm:pt modelId="{05BC1B27-7027-47E6-90A5-0BAD6689372E}" type="pres">
      <dgm:prSet presAssocID="{9D07E7D1-B0AE-4C6B-B66A-D7DF8AD5CE90}" presName="accent_4" presStyleCnt="0"/>
      <dgm:spPr/>
    </dgm:pt>
    <dgm:pt modelId="{D2783B23-FA01-4DF0-B6BA-ED15F3D63C30}" type="pres">
      <dgm:prSet presAssocID="{9D07E7D1-B0AE-4C6B-B66A-D7DF8AD5CE90}" presName="accentRepeatNode" presStyleLbl="solidFgAcc1" presStyleIdx="3" presStyleCnt="4"/>
      <dgm:spPr/>
    </dgm:pt>
  </dgm:ptLst>
  <dgm:cxnLst>
    <dgm:cxn modelId="{78EBEF17-4673-4B06-A1F5-8AD0B37647CC}" type="presOf" srcId="{C23D5417-6B97-40D7-80B7-6BED83A85C7E}" destId="{85F1A813-E074-410F-9705-38FFE954C6D5}" srcOrd="0" destOrd="0" presId="urn:microsoft.com/office/officeart/2008/layout/VerticalCurvedList"/>
    <dgm:cxn modelId="{EB72083A-F65B-4E49-9648-841519909E51}" srcId="{7E5AA53B-3EEE-4DE4-BB81-9044890C2946}" destId="{4B67B9D4-2632-4838-BF5B-84226738DAE1}" srcOrd="1" destOrd="0" parTransId="{A9A1D072-A3EC-4F23-90AC-8B3AFC907FC5}" sibTransId="{DBBE2776-52C8-42BA-80DB-0A84A8CDA390}"/>
    <dgm:cxn modelId="{9A494A48-87B1-4D33-B312-EBD3EC55C21B}" type="presOf" srcId="{8596573C-8606-4822-91FD-1F4BAA5735C4}" destId="{D41740DC-8FC5-4106-BBA7-605A093AA563}" srcOrd="0" destOrd="0" presId="urn:microsoft.com/office/officeart/2008/layout/VerticalCurvedList"/>
    <dgm:cxn modelId="{0EDBE448-2D13-4F87-BE44-3D749C5A5322}" srcId="{7E5AA53B-3EEE-4DE4-BB81-9044890C2946}" destId="{C23D5417-6B97-40D7-80B7-6BED83A85C7E}" srcOrd="2" destOrd="0" parTransId="{64F78CF8-0294-4101-8167-704537CA8321}" sibTransId="{40087C4B-4B6A-44C6-974F-52BE5512404F}"/>
    <dgm:cxn modelId="{D03E9359-FCE7-46B4-88D2-3140BB5BB79E}" type="presOf" srcId="{BB49CE7E-FCDC-4467-8B3B-C517BC9AA7DF}" destId="{D79B43FC-100B-4A0D-A4D5-0D2D04B99064}" srcOrd="0" destOrd="0" presId="urn:microsoft.com/office/officeart/2008/layout/VerticalCurvedList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64746C96-F167-4792-A5B0-888012AD2F71}" type="presOf" srcId="{9D07E7D1-B0AE-4C6B-B66A-D7DF8AD5CE90}" destId="{780C1ACC-1856-46BF-9A7D-C04B99C4992E}" srcOrd="0" destOrd="0" presId="urn:microsoft.com/office/officeart/2008/layout/VerticalCurvedList"/>
    <dgm:cxn modelId="{8BAA3BA1-E6AF-4A92-8FAA-63F1E633411C}" srcId="{7E5AA53B-3EEE-4DE4-BB81-9044890C2946}" destId="{9D07E7D1-B0AE-4C6B-B66A-D7DF8AD5CE90}" srcOrd="3" destOrd="0" parTransId="{0085F178-22F7-457B-89B9-6A1A670C211F}" sibTransId="{52D26891-982D-4949-B994-A33F19E7C3CE}"/>
    <dgm:cxn modelId="{7D616BA2-DDB8-4A67-8335-F03D97B7B651}" srcId="{7E5AA53B-3EEE-4DE4-BB81-9044890C2946}" destId="{8596573C-8606-4822-91FD-1F4BAA5735C4}" srcOrd="0" destOrd="0" parTransId="{719FE223-E6E0-4A40-83B6-63262D2D1409}" sibTransId="{BB49CE7E-FCDC-4467-8B3B-C517BC9AA7DF}"/>
    <dgm:cxn modelId="{D4F4C4D2-8DB1-4AC0-86D8-DF795CDB3BD0}" type="presOf" srcId="{4B67B9D4-2632-4838-BF5B-84226738DAE1}" destId="{830FA017-ADF1-4627-ADFD-C7E10E04D5E2}" srcOrd="0" destOrd="0" presId="urn:microsoft.com/office/officeart/2008/layout/VerticalCurvedList"/>
    <dgm:cxn modelId="{43F6BAFE-A42F-4400-9DD9-561F101ED948}" type="presParOf" srcId="{57806726-6E60-4ACC-9C1C-7DF9CC365A10}" destId="{90561C55-3C6E-4D53-85E1-2C50BCDDA392}" srcOrd="0" destOrd="0" presId="urn:microsoft.com/office/officeart/2008/layout/VerticalCurvedList"/>
    <dgm:cxn modelId="{8FF4BDE4-D101-4C81-9B8A-47A8B19BA1D1}" type="presParOf" srcId="{90561C55-3C6E-4D53-85E1-2C50BCDDA392}" destId="{B6CD42EC-5AD4-4004-AE5B-47EDA668DAA8}" srcOrd="0" destOrd="0" presId="urn:microsoft.com/office/officeart/2008/layout/VerticalCurvedList"/>
    <dgm:cxn modelId="{3EA24A9F-BC5C-43CB-A1D5-9FE230CD2F8C}" type="presParOf" srcId="{B6CD42EC-5AD4-4004-AE5B-47EDA668DAA8}" destId="{963B8EE3-40CC-4A0A-B420-D0BF920973CE}" srcOrd="0" destOrd="0" presId="urn:microsoft.com/office/officeart/2008/layout/VerticalCurvedList"/>
    <dgm:cxn modelId="{A795A2CA-A356-4629-A6E2-E8B7058B02AB}" type="presParOf" srcId="{B6CD42EC-5AD4-4004-AE5B-47EDA668DAA8}" destId="{D79B43FC-100B-4A0D-A4D5-0D2D04B99064}" srcOrd="1" destOrd="0" presId="urn:microsoft.com/office/officeart/2008/layout/VerticalCurvedList"/>
    <dgm:cxn modelId="{5A6CAFFC-AFFF-4537-A84A-3F9638803869}" type="presParOf" srcId="{B6CD42EC-5AD4-4004-AE5B-47EDA668DAA8}" destId="{3CAD8DA1-8D53-445C-ACE8-D8449E4F0F55}" srcOrd="2" destOrd="0" presId="urn:microsoft.com/office/officeart/2008/layout/VerticalCurvedList"/>
    <dgm:cxn modelId="{A47D4D2E-7E5F-4319-AC0E-1A91ABB5B9A4}" type="presParOf" srcId="{B6CD42EC-5AD4-4004-AE5B-47EDA668DAA8}" destId="{429CABD1-4116-474B-81BF-735E2CA9DD00}" srcOrd="3" destOrd="0" presId="urn:microsoft.com/office/officeart/2008/layout/VerticalCurvedList"/>
    <dgm:cxn modelId="{1A1C871B-91E7-4391-B8D3-DBB2F09A532F}" type="presParOf" srcId="{90561C55-3C6E-4D53-85E1-2C50BCDDA392}" destId="{D41740DC-8FC5-4106-BBA7-605A093AA563}" srcOrd="1" destOrd="0" presId="urn:microsoft.com/office/officeart/2008/layout/VerticalCurvedList"/>
    <dgm:cxn modelId="{8BAE04BB-4824-4E32-8976-E3A2919F2B51}" type="presParOf" srcId="{90561C55-3C6E-4D53-85E1-2C50BCDDA392}" destId="{E774B6D0-BC2B-4FBC-A7D4-AD5F06D093DB}" srcOrd="2" destOrd="0" presId="urn:microsoft.com/office/officeart/2008/layout/VerticalCurvedList"/>
    <dgm:cxn modelId="{1FA08D2A-2FEC-47BC-B4FE-F290EB1185A5}" type="presParOf" srcId="{E774B6D0-BC2B-4FBC-A7D4-AD5F06D093DB}" destId="{06BBA469-8AC1-4D98-9393-350F0022E81E}" srcOrd="0" destOrd="0" presId="urn:microsoft.com/office/officeart/2008/layout/VerticalCurvedList"/>
    <dgm:cxn modelId="{B4FFFCEE-8A64-4075-9572-B073FAFD3928}" type="presParOf" srcId="{90561C55-3C6E-4D53-85E1-2C50BCDDA392}" destId="{830FA017-ADF1-4627-ADFD-C7E10E04D5E2}" srcOrd="3" destOrd="0" presId="urn:microsoft.com/office/officeart/2008/layout/VerticalCurvedList"/>
    <dgm:cxn modelId="{896CAC04-8504-4CE1-BB15-3C5BB4D34CE2}" type="presParOf" srcId="{90561C55-3C6E-4D53-85E1-2C50BCDDA392}" destId="{64D8C697-5C7B-4676-B704-B6E748C663D1}" srcOrd="4" destOrd="0" presId="urn:microsoft.com/office/officeart/2008/layout/VerticalCurvedList"/>
    <dgm:cxn modelId="{F50FBF70-45FC-499A-9539-6EC277D42247}" type="presParOf" srcId="{64D8C697-5C7B-4676-B704-B6E748C663D1}" destId="{66EAA978-46C9-480F-A24E-F01C92DEEAE8}" srcOrd="0" destOrd="0" presId="urn:microsoft.com/office/officeart/2008/layout/VerticalCurvedList"/>
    <dgm:cxn modelId="{0BA4A94E-C951-4F81-8F0F-C6D23D4D24DA}" type="presParOf" srcId="{90561C55-3C6E-4D53-85E1-2C50BCDDA392}" destId="{85F1A813-E074-410F-9705-38FFE954C6D5}" srcOrd="5" destOrd="0" presId="urn:microsoft.com/office/officeart/2008/layout/VerticalCurvedList"/>
    <dgm:cxn modelId="{DAB12B12-AC73-4AA2-B34F-51BB3229AF2B}" type="presParOf" srcId="{90561C55-3C6E-4D53-85E1-2C50BCDDA392}" destId="{7B06962E-F48D-403C-B65F-CABB21DADAE4}" srcOrd="6" destOrd="0" presId="urn:microsoft.com/office/officeart/2008/layout/VerticalCurvedList"/>
    <dgm:cxn modelId="{58C3F1F1-AD87-4132-B160-634C6C2E9540}" type="presParOf" srcId="{7B06962E-F48D-403C-B65F-CABB21DADAE4}" destId="{B6DA78A8-E485-4856-AA56-F8D10A55DCAD}" srcOrd="0" destOrd="0" presId="urn:microsoft.com/office/officeart/2008/layout/VerticalCurvedList"/>
    <dgm:cxn modelId="{9DCB74F6-A09B-40EB-A93F-DA7645361123}" type="presParOf" srcId="{90561C55-3C6E-4D53-85E1-2C50BCDDA392}" destId="{780C1ACC-1856-46BF-9A7D-C04B99C4992E}" srcOrd="7" destOrd="0" presId="urn:microsoft.com/office/officeart/2008/layout/VerticalCurvedList"/>
    <dgm:cxn modelId="{6094A1BE-4D9E-4452-8EAD-4B18654EC377}" type="presParOf" srcId="{90561C55-3C6E-4D53-85E1-2C50BCDDA392}" destId="{05BC1B27-7027-47E6-90A5-0BAD6689372E}" srcOrd="8" destOrd="0" presId="urn:microsoft.com/office/officeart/2008/layout/VerticalCurvedList"/>
    <dgm:cxn modelId="{17B9EF68-01B9-41F4-AA38-55355346288D}" type="presParOf" srcId="{05BC1B27-7027-47E6-90A5-0BAD6689372E}" destId="{D2783B23-FA01-4DF0-B6BA-ED15F3D63C30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028574" y="-618397"/>
          <a:ext cx="4800732" cy="4800732"/>
        </a:xfrm>
        <a:prstGeom prst="blockArc">
          <a:avLst>
            <a:gd name="adj1" fmla="val 18900000"/>
            <a:gd name="adj2" fmla="val 2700000"/>
            <a:gd name="adj3" fmla="val 450"/>
          </a:avLst>
        </a:pr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1740DC-8FC5-4106-BBA7-605A093AA563}">
      <dsp:nvSpPr>
        <dsp:cNvPr id="0" name=""/>
        <dsp:cNvSpPr/>
      </dsp:nvSpPr>
      <dsp:spPr>
        <a:xfrm>
          <a:off x="404618" y="273995"/>
          <a:ext cx="6402340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anchor="ctr" anchorCtr="0">
          <a:noAutofit/>
        </a:bodyPr>
        <a:lstStyle/>
        <a:p>
          <a:pPr marL="0" lvl="0" indent="0" algn="l" defTabSz="12001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>
              <a:latin typeface="Gill Sans MT" panose="020B0502020104020203"/>
            </a:rPr>
            <a:t>Introductions</a:t>
          </a:r>
        </a:p>
      </dsp:txBody>
      <dsp:txXfrm>
        <a:off x="404618" y="273995"/>
        <a:ext cx="6402340" cy="548276"/>
      </dsp:txXfrm>
    </dsp:sp>
    <dsp:sp modelId="{06BBA469-8AC1-4D98-9393-350F0022E81E}">
      <dsp:nvSpPr>
        <dsp:cNvPr id="0" name=""/>
        <dsp:cNvSpPr/>
      </dsp:nvSpPr>
      <dsp:spPr>
        <a:xfrm>
          <a:off x="61946" y="205461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0FA017-ADF1-4627-ADFD-C7E10E04D5E2}">
      <dsp:nvSpPr>
        <dsp:cNvPr id="0" name=""/>
        <dsp:cNvSpPr/>
      </dsp:nvSpPr>
      <dsp:spPr>
        <a:xfrm>
          <a:off x="718958" y="1096552"/>
          <a:ext cx="6088001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anchor="ctr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>
              <a:latin typeface="Gill Sans MT" panose="020B0502020104020203"/>
            </a:rPr>
            <a:t>UML</a:t>
          </a:r>
          <a:r>
            <a:rPr lang="en-US" sz="2700" kern="1200"/>
            <a:t> Diagrams</a:t>
          </a:r>
        </a:p>
      </dsp:txBody>
      <dsp:txXfrm>
        <a:off x="718958" y="1096552"/>
        <a:ext cx="6088001" cy="548276"/>
      </dsp:txXfrm>
    </dsp:sp>
    <dsp:sp modelId="{66EAA978-46C9-480F-A24E-F01C92DEEAE8}">
      <dsp:nvSpPr>
        <dsp:cNvPr id="0" name=""/>
        <dsp:cNvSpPr/>
      </dsp:nvSpPr>
      <dsp:spPr>
        <a:xfrm>
          <a:off x="376285" y="1028017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F1A813-E074-410F-9705-38FFE954C6D5}">
      <dsp:nvSpPr>
        <dsp:cNvPr id="0" name=""/>
        <dsp:cNvSpPr/>
      </dsp:nvSpPr>
      <dsp:spPr>
        <a:xfrm>
          <a:off x="718958" y="1919109"/>
          <a:ext cx="6088001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anchor="ctr" anchorCtr="0">
          <a:noAutofit/>
        </a:bodyPr>
        <a:lstStyle/>
        <a:p>
          <a:pPr marL="0" lvl="0" indent="0" algn="l" defTabSz="12001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User Stories</a:t>
          </a:r>
        </a:p>
      </dsp:txBody>
      <dsp:txXfrm>
        <a:off x="718958" y="1919109"/>
        <a:ext cx="6088001" cy="548276"/>
      </dsp:txXfrm>
    </dsp:sp>
    <dsp:sp modelId="{B6DA78A8-E485-4856-AA56-F8D10A55DCAD}">
      <dsp:nvSpPr>
        <dsp:cNvPr id="0" name=""/>
        <dsp:cNvSpPr/>
      </dsp:nvSpPr>
      <dsp:spPr>
        <a:xfrm>
          <a:off x="376285" y="1850574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B06518-2AF0-48B8-9911-FD5FC96B1CE9}">
      <dsp:nvSpPr>
        <dsp:cNvPr id="0" name=""/>
        <dsp:cNvSpPr/>
      </dsp:nvSpPr>
      <dsp:spPr>
        <a:xfrm>
          <a:off x="404618" y="2741666"/>
          <a:ext cx="6402340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anchor="ctr" anchorCtr="0">
          <a:noAutofit/>
        </a:bodyPr>
        <a:lstStyle/>
        <a:p>
          <a:pPr marL="0" lvl="0" indent="0" algn="l" defTabSz="12001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>
              <a:latin typeface="Gill Sans MT" panose="020B0502020104020203"/>
            </a:rPr>
            <a:t>Team Coordination</a:t>
          </a:r>
        </a:p>
      </dsp:txBody>
      <dsp:txXfrm>
        <a:off x="404618" y="2741666"/>
        <a:ext cx="6402340" cy="548276"/>
      </dsp:txXfrm>
    </dsp:sp>
    <dsp:sp modelId="{38047167-ABF8-43BB-B907-515C1F9341D5}">
      <dsp:nvSpPr>
        <dsp:cNvPr id="0" name=""/>
        <dsp:cNvSpPr/>
      </dsp:nvSpPr>
      <dsp:spPr>
        <a:xfrm>
          <a:off x="61946" y="2673131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028574" y="-618397"/>
          <a:ext cx="4800732" cy="4800732"/>
        </a:xfrm>
        <a:prstGeom prst="blockArc">
          <a:avLst>
            <a:gd name="adj1" fmla="val 18900000"/>
            <a:gd name="adj2" fmla="val 2700000"/>
            <a:gd name="adj3" fmla="val 450"/>
          </a:avLst>
        </a:pr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1740DC-8FC5-4106-BBA7-605A093AA563}">
      <dsp:nvSpPr>
        <dsp:cNvPr id="0" name=""/>
        <dsp:cNvSpPr/>
      </dsp:nvSpPr>
      <dsp:spPr>
        <a:xfrm>
          <a:off x="404618" y="273995"/>
          <a:ext cx="6402340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anchor="ctr" anchorCtr="0">
          <a:noAutofit/>
        </a:bodyPr>
        <a:lstStyle/>
        <a:p>
          <a:pPr marL="0" lvl="0" indent="0" algn="l" defTabSz="12001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>
              <a:latin typeface="Gill Sans MT" panose="020B0502020104020203"/>
            </a:rPr>
            <a:t>Design Patterns &amp; Practices</a:t>
          </a:r>
        </a:p>
      </dsp:txBody>
      <dsp:txXfrm>
        <a:off x="404618" y="273995"/>
        <a:ext cx="6402340" cy="548276"/>
      </dsp:txXfrm>
    </dsp:sp>
    <dsp:sp modelId="{06BBA469-8AC1-4D98-9393-350F0022E81E}">
      <dsp:nvSpPr>
        <dsp:cNvPr id="0" name=""/>
        <dsp:cNvSpPr/>
      </dsp:nvSpPr>
      <dsp:spPr>
        <a:xfrm>
          <a:off x="61946" y="205461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0FA017-ADF1-4627-ADFD-C7E10E04D5E2}">
      <dsp:nvSpPr>
        <dsp:cNvPr id="0" name=""/>
        <dsp:cNvSpPr/>
      </dsp:nvSpPr>
      <dsp:spPr>
        <a:xfrm>
          <a:off x="718958" y="1096552"/>
          <a:ext cx="6088001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anchor="ctr" anchorCtr="0">
          <a:noAutofit/>
        </a:bodyPr>
        <a:lstStyle/>
        <a:p>
          <a:pPr marL="0" lvl="0" indent="0" algn="l" defTabSz="12001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>
              <a:latin typeface="Gill Sans MT" panose="020B0502020104020203"/>
            </a:rPr>
            <a:t>Test Code</a:t>
          </a:r>
          <a:endParaRPr lang="en-US" sz="2700" kern="1200"/>
        </a:p>
      </dsp:txBody>
      <dsp:txXfrm>
        <a:off x="718958" y="1096552"/>
        <a:ext cx="6088001" cy="548276"/>
      </dsp:txXfrm>
    </dsp:sp>
    <dsp:sp modelId="{66EAA978-46C9-480F-A24E-F01C92DEEAE8}">
      <dsp:nvSpPr>
        <dsp:cNvPr id="0" name=""/>
        <dsp:cNvSpPr/>
      </dsp:nvSpPr>
      <dsp:spPr>
        <a:xfrm>
          <a:off x="376285" y="1028017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F1A813-E074-410F-9705-38FFE954C6D5}">
      <dsp:nvSpPr>
        <dsp:cNvPr id="0" name=""/>
        <dsp:cNvSpPr/>
      </dsp:nvSpPr>
      <dsp:spPr>
        <a:xfrm>
          <a:off x="718958" y="1919109"/>
          <a:ext cx="6088001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anchor="ctr" anchorCtr="0">
          <a:noAutofit/>
        </a:bodyPr>
        <a:lstStyle/>
        <a:p>
          <a:pPr marL="0" lvl="0" indent="0" algn="l" defTabSz="12001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>
              <a:latin typeface="Gill Sans MT" panose="020B0502020104020203"/>
            </a:rPr>
            <a:t>Mistakes Made/Lessons Learned</a:t>
          </a:r>
          <a:endParaRPr lang="en-US" sz="2700" kern="1200"/>
        </a:p>
      </dsp:txBody>
      <dsp:txXfrm>
        <a:off x="718958" y="1919109"/>
        <a:ext cx="6088001" cy="548276"/>
      </dsp:txXfrm>
    </dsp:sp>
    <dsp:sp modelId="{B6DA78A8-E485-4856-AA56-F8D10A55DCAD}">
      <dsp:nvSpPr>
        <dsp:cNvPr id="0" name=""/>
        <dsp:cNvSpPr/>
      </dsp:nvSpPr>
      <dsp:spPr>
        <a:xfrm>
          <a:off x="376285" y="1850574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0C1ACC-1856-46BF-9A7D-C04B99C4992E}">
      <dsp:nvSpPr>
        <dsp:cNvPr id="0" name=""/>
        <dsp:cNvSpPr/>
      </dsp:nvSpPr>
      <dsp:spPr>
        <a:xfrm>
          <a:off x="404618" y="2741666"/>
          <a:ext cx="6402340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anchor="ctr" anchorCtr="0">
          <a:noAutofit/>
        </a:bodyPr>
        <a:lstStyle/>
        <a:p>
          <a:pPr marL="0" lvl="0" indent="0" algn="l" defTabSz="12001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>
              <a:latin typeface="Gill Sans MT" panose="020B0502020104020203"/>
            </a:rPr>
            <a:t>Features We'd Add Given More Time</a:t>
          </a:r>
        </a:p>
      </dsp:txBody>
      <dsp:txXfrm>
        <a:off x="404618" y="2741666"/>
        <a:ext cx="6402340" cy="548276"/>
      </dsp:txXfrm>
    </dsp:sp>
    <dsp:sp modelId="{D2783B23-FA01-4DF0-B6BA-ED15F3D63C30}">
      <dsp:nvSpPr>
        <dsp:cNvPr id="0" name=""/>
        <dsp:cNvSpPr/>
      </dsp:nvSpPr>
      <dsp:spPr>
        <a:xfrm>
          <a:off x="61946" y="2673131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115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508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>
            <a:noAutofit/>
          </a:bodyPr>
          <a:lstStyle/>
          <a:p>
            <a:r>
              <a:rPr lang="en-US" sz="6000">
                <a:solidFill>
                  <a:schemeClr val="bg1"/>
                </a:solidFill>
              </a:rPr>
              <a:t>Java ATM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7CEBFF"/>
                </a:solidFill>
              </a:rPr>
              <a:t>Team 2 - camshajuan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Our processes &amp; Experiences</a:t>
            </a:r>
          </a:p>
        </p:txBody>
      </p:sp>
      <p:graphicFrame>
        <p:nvGraphicFramePr>
          <p:cNvPr id="6" name="Content Placehold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9917148"/>
              </p:ext>
            </p:extLst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898948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179A6-DA79-7FDE-C612-9346A8B0E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Design Patterns &amp;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8D9093-733D-19DE-F369-13FE933CB5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411" y="2252803"/>
            <a:ext cx="5578813" cy="36783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05435" indent="-305435"/>
            <a:r>
              <a:rPr lang="en-US" sz="2000"/>
              <a:t>Single Responsibility Principle – code coupling (variable UI implementations), project considerations (any ATM functionalities we didn't capture)</a:t>
            </a:r>
          </a:p>
          <a:p>
            <a:pPr marL="305435" indent="-305435"/>
            <a:r>
              <a:rPr lang="en-US" sz="2000"/>
              <a:t>Don't Repeat Yourself Principle – how did we do?</a:t>
            </a:r>
          </a:p>
          <a:p>
            <a:pPr marL="305435" indent="-305435"/>
            <a:r>
              <a:rPr lang="en-US" sz="2000"/>
              <a:t>Design/Strategy Patterns – what did we use, why?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E909946E-FBEC-70B8-9940-9640331E0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050" y="2094819"/>
            <a:ext cx="5802323" cy="399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786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8A79E-B1FD-4CE1-2B16-2D7F24501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04B26-B895-A1E7-210F-A4644B5B8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5395265" cy="3678303"/>
          </a:xfrm>
        </p:spPr>
        <p:txBody>
          <a:bodyPr>
            <a:normAutofit/>
          </a:bodyPr>
          <a:lstStyle/>
          <a:p>
            <a:pPr marL="305435" indent="-305435"/>
            <a:r>
              <a:rPr lang="en-US" sz="2000"/>
              <a:t>Majority of business methods returned void – had to set a return type specifically for testing purposes</a:t>
            </a:r>
          </a:p>
          <a:p>
            <a:pPr marL="305435" indent="-305435"/>
            <a:r>
              <a:rPr lang="en-US" sz="2000"/>
              <a:t>Use of String type allowed us to minimize type mismatches from customer inputs</a:t>
            </a:r>
          </a:p>
          <a:p>
            <a:pPr marL="305435" indent="-305435"/>
            <a:r>
              <a:rPr lang="en-US" sz="2000"/>
              <a:t>Tested null, empty, and String values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55EDF566-2CE0-122C-F3DD-EDDB97E10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5495" y="1809191"/>
            <a:ext cx="5140440" cy="2611104"/>
          </a:xfrm>
          <a:prstGeom prst="rect">
            <a:avLst/>
          </a:prstGeo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D52D7E26-252A-440D-55AD-9E69E9372A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5494" y="4421082"/>
            <a:ext cx="5146002" cy="2382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861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2319A-DDF3-3BAD-48E3-9EA7BFFEC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Mistakes made / 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7216C-363A-F321-EA78-9527DC747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05435" indent="-305435"/>
            <a:r>
              <a:rPr lang="en-US" sz="2000"/>
              <a:t>The conceptualized approach to coding an abstract idea is immensely important</a:t>
            </a:r>
          </a:p>
          <a:p>
            <a:pPr marL="629920" lvl="1" indent="-305435"/>
            <a:r>
              <a:rPr lang="en-US" sz="1800"/>
              <a:t>Starting with user stories, deciding on an MVP, then working backwards from there to create a structure that follows Open-Closed, Encapsulation</a:t>
            </a:r>
          </a:p>
          <a:p>
            <a:pPr marL="629920" lvl="1" indent="-305435"/>
            <a:r>
              <a:rPr lang="en-US" sz="1800"/>
              <a:t>Spend more time scrutinizing what questions and concepts are important and how we can feasibly implement them with the experience &amp; tools that we have</a:t>
            </a:r>
          </a:p>
          <a:p>
            <a:pPr marL="305435" indent="-305435"/>
            <a:r>
              <a:rPr lang="en-US" sz="2000"/>
              <a:t>We started with a complex UML / concept, which became greatly simplified to produce a working MVP and lost sight of some design best practices (DRY, Open-Closed, Single Responsibility) </a:t>
            </a:r>
          </a:p>
          <a:p>
            <a:pPr marL="629920" lvl="1" indent="-305435"/>
            <a:r>
              <a:rPr lang="en-US" sz="1800"/>
              <a:t>More experience would improve design practice discipline</a:t>
            </a:r>
          </a:p>
          <a:p>
            <a:pPr marL="305435" indent="-305435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7314258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15544-688A-0B0E-4CF3-9F72332D3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Features we'd add given more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58EA7-69AE-4D3A-663D-C008A8C8D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05435" indent="-305435"/>
            <a:r>
              <a:rPr lang="en-US" sz="2000"/>
              <a:t>Complete Database integration – account states saved between client interactions</a:t>
            </a:r>
          </a:p>
          <a:p>
            <a:pPr marL="305435" indent="-305435"/>
            <a:r>
              <a:rPr lang="en-US" sz="2000"/>
              <a:t>Decouple so much of our business logic from one class (Bank.java)</a:t>
            </a:r>
          </a:p>
          <a:p>
            <a:pPr marL="629920" lvl="1" indent="-305435"/>
            <a:r>
              <a:rPr lang="en-US" sz="1800"/>
              <a:t>Create concrete implementations of ATM Transactions?</a:t>
            </a:r>
          </a:p>
          <a:p>
            <a:pPr marL="305435" indent="-305435"/>
            <a:r>
              <a:rPr lang="en-US" sz="2000"/>
              <a:t>Refactor project structure to better accommodate an Open Closed framework</a:t>
            </a:r>
          </a:p>
          <a:p>
            <a:pPr marL="629920" lvl="1" indent="-305435"/>
            <a:r>
              <a:rPr lang="en-US" sz="1800"/>
              <a:t>Enable our code to easily adopt a GUI-based UI</a:t>
            </a:r>
          </a:p>
        </p:txBody>
      </p:sp>
    </p:spTree>
    <p:extLst>
      <p:ext uri="{BB962C8B-B14F-4D97-AF65-F5344CB8AC3E}">
        <p14:creationId xmlns:p14="http://schemas.microsoft.com/office/powerpoint/2010/main" val="4065955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57ED1-9F3E-5888-0586-33A63AE0D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ATM Project DEMO</a:t>
            </a:r>
          </a:p>
        </p:txBody>
      </p:sp>
      <p:pic>
        <p:nvPicPr>
          <p:cNvPr id="4" name="Picture 4" descr="Hands of person using credit card reader">
            <a:extLst>
              <a:ext uri="{FF2B5EF4-FFF2-40B4-BE49-F238E27FC236}">
                <a16:creationId xmlns:a16="http://schemas.microsoft.com/office/drawing/2014/main" id="{C1BF7C39-CF26-AE18-C096-8946B2CCC5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0858" y="2404249"/>
            <a:ext cx="5517357" cy="3678238"/>
          </a:xfrm>
        </p:spPr>
      </p:pic>
    </p:spTree>
    <p:extLst>
      <p:ext uri="{BB962C8B-B14F-4D97-AF65-F5344CB8AC3E}">
        <p14:creationId xmlns:p14="http://schemas.microsoft.com/office/powerpoint/2010/main" val="28226104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2"/>
                </a:solidFill>
              </a:rPr>
              <a:t>       Team </a:t>
            </a:r>
            <a:r>
              <a:rPr lang="en-US" err="1">
                <a:solidFill>
                  <a:schemeClr val="bg2"/>
                </a:solidFill>
              </a:rPr>
              <a:t>CamShaJuan</a:t>
            </a:r>
          </a:p>
          <a:p>
            <a:endParaRPr lang="en-US">
              <a:solidFill>
                <a:schemeClr val="bg2"/>
              </a:solidFill>
            </a:endParaRPr>
          </a:p>
          <a:p>
            <a:endParaRPr lang="en-US">
              <a:solidFill>
                <a:schemeClr val="bg2"/>
              </a:solidFill>
            </a:endParaRPr>
          </a:p>
        </p:txBody>
      </p:sp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2E7DE-6CD0-200A-D71B-0E5634F64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Presentation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EE7CF-5E3A-C258-48B9-986F5674B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905822"/>
            <a:ext cx="11029615" cy="4546628"/>
          </a:xfrm>
        </p:spPr>
        <p:txBody>
          <a:bodyPr>
            <a:normAutofit/>
          </a:bodyPr>
          <a:lstStyle/>
          <a:p>
            <a:pPr marL="305435" indent="-305435"/>
            <a:r>
              <a:rPr lang="en-US" sz="2800"/>
              <a:t>Team &amp; Project Introduction</a:t>
            </a:r>
          </a:p>
          <a:p>
            <a:pPr marL="305435" indent="-305435"/>
            <a:r>
              <a:rPr lang="en-US" sz="2800"/>
              <a:t>Our Process &amp; Experiences</a:t>
            </a:r>
          </a:p>
          <a:p>
            <a:pPr marL="305435" indent="-305435"/>
            <a:r>
              <a:rPr lang="en-US" sz="2800">
                <a:ea typeface="+mn-lt"/>
                <a:cs typeface="+mn-lt"/>
              </a:rPr>
              <a:t>Project Demonstration</a:t>
            </a:r>
            <a:endParaRPr lang="en-US" sz="2800"/>
          </a:p>
          <a:p>
            <a:pPr marL="305435" indent="-305435"/>
            <a:r>
              <a:rPr lang="en-US" sz="2800"/>
              <a:t>Q&amp;A</a:t>
            </a:r>
          </a:p>
          <a:p>
            <a:pPr marL="305435" indent="-305435"/>
            <a:endParaRPr lang="en-US" sz="2800"/>
          </a:p>
        </p:txBody>
      </p:sp>
      <p:pic>
        <p:nvPicPr>
          <p:cNvPr id="4" name="Picture 4" descr="A picture containing text, cash machine, silver&#10;&#10;Description automatically generated">
            <a:extLst>
              <a:ext uri="{FF2B5EF4-FFF2-40B4-BE49-F238E27FC236}">
                <a16:creationId xmlns:a16="http://schemas.microsoft.com/office/drawing/2014/main" id="{4B1998F9-755A-C959-E980-E609FE458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9911" y="2250558"/>
            <a:ext cx="3469759" cy="385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292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Team &amp; Project introduction</a:t>
            </a:r>
          </a:p>
        </p:txBody>
      </p:sp>
      <p:graphicFrame>
        <p:nvGraphicFramePr>
          <p:cNvPr id="6" name="Content Placehold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5478672"/>
              </p:ext>
            </p:extLst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AB70C-F8DE-B43E-D41B-D6818F793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Shawn Blair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3FDB7-3E96-EA86-F711-4DFAF339C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175" y="2426933"/>
            <a:ext cx="5431919" cy="3195929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305435" indent="-305435"/>
            <a:r>
              <a:rPr lang="en-US" sz="2000"/>
              <a:t>Prior USAF Networking/Signals Technician </a:t>
            </a:r>
          </a:p>
          <a:p>
            <a:pPr marL="305435" indent="-305435"/>
            <a:r>
              <a:rPr lang="en-US" sz="2000"/>
              <a:t>Loves food/music/learning</a:t>
            </a:r>
          </a:p>
          <a:p>
            <a:pPr marL="305435" indent="-305435"/>
            <a:r>
              <a:rPr lang="en-US" sz="2000"/>
              <a:t>Minimal OOP Software Experience prior to course</a:t>
            </a:r>
          </a:p>
          <a:p>
            <a:pPr marL="305435" indent="-305435"/>
            <a:r>
              <a:rPr lang="en-US" sz="2000"/>
              <a:t>Excited to continue learning more System Design/Full-Stack Languages/Implementation</a:t>
            </a:r>
          </a:p>
        </p:txBody>
      </p:sp>
      <p:pic>
        <p:nvPicPr>
          <p:cNvPr id="5" name="Picture 4" descr="A person&amp;#39;s face on a dollar bill&#10;&#10;Description automatically generated">
            <a:extLst>
              <a:ext uri="{FF2B5EF4-FFF2-40B4-BE49-F238E27FC236}">
                <a16:creationId xmlns:a16="http://schemas.microsoft.com/office/drawing/2014/main" id="{F82A6952-2420-8726-7FED-0E4C53FB6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6659" y="2979564"/>
            <a:ext cx="4868533" cy="2082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08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64E60-40AB-B1FA-B9CD-CFDA930A0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Juan Cruz 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0AC5EE6-6734-A1BE-9341-E7BC07C2EA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06483" y="2754781"/>
            <a:ext cx="4978420" cy="2125549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2163288-B505-FE3E-F765-0B165B3AB07A}"/>
              </a:ext>
            </a:extLst>
          </p:cNvPr>
          <p:cNvSpPr txBox="1"/>
          <p:nvPr/>
        </p:nvSpPr>
        <p:spPr>
          <a:xfrm>
            <a:off x="1364775" y="3104865"/>
            <a:ext cx="1809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D9DCAAD-3E8F-871A-77A8-73ED1F7D6010}"/>
              </a:ext>
            </a:extLst>
          </p:cNvPr>
          <p:cNvSpPr txBox="1">
            <a:spLocks/>
          </p:cNvSpPr>
          <p:nvPr/>
        </p:nvSpPr>
        <p:spPr>
          <a:xfrm>
            <a:off x="612422" y="2247136"/>
            <a:ext cx="4874359" cy="35127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/>
          </a:p>
          <a:p>
            <a:pPr marL="305435" indent="-305435"/>
            <a:r>
              <a:rPr lang="en-US" sz="2000"/>
              <a:t>Retired Special Forces Communications Sergeant</a:t>
            </a:r>
          </a:p>
          <a:p>
            <a:pPr marL="305435" indent="-305435"/>
            <a:r>
              <a:rPr lang="en-US" sz="2000"/>
              <a:t>Loves going beach with Family /Seafood/running/</a:t>
            </a:r>
            <a:r>
              <a:rPr lang="en-US" sz="2000" err="1"/>
              <a:t>crossfit</a:t>
            </a:r>
            <a:endParaRPr lang="en-US" sz="2000"/>
          </a:p>
          <a:p>
            <a:pPr marL="305435" indent="-305435"/>
            <a:r>
              <a:rPr lang="en-US" sz="2000"/>
              <a:t>Prior coding experience – Software Development Certificate </a:t>
            </a:r>
          </a:p>
          <a:p>
            <a:pPr marL="305435" indent="-305435"/>
            <a:r>
              <a:rPr lang="en-US" sz="2000"/>
              <a:t>continue learning new technologies and sharpening my coding skills</a:t>
            </a:r>
          </a:p>
        </p:txBody>
      </p:sp>
    </p:spTree>
    <p:extLst>
      <p:ext uri="{BB962C8B-B14F-4D97-AF65-F5344CB8AC3E}">
        <p14:creationId xmlns:p14="http://schemas.microsoft.com/office/powerpoint/2010/main" val="535115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E66F1-A1B8-2A48-631C-71E9647B2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Cameron Davis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B6F94F3-E411-4784-8F6F-E94E91DBFE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9635" y="3100646"/>
            <a:ext cx="5236201" cy="2211813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6F1D8AA-AFBC-82F6-3E3C-701B31C144D1}"/>
              </a:ext>
            </a:extLst>
          </p:cNvPr>
          <p:cNvSpPr txBox="1">
            <a:spLocks/>
          </p:cNvSpPr>
          <p:nvPr/>
        </p:nvSpPr>
        <p:spPr>
          <a:xfrm>
            <a:off x="578175" y="2426933"/>
            <a:ext cx="4874359" cy="31959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05435" indent="-305435"/>
            <a:r>
              <a:rPr lang="en-US" sz="2000">
                <a:ea typeface="+mn-lt"/>
                <a:cs typeface="+mn-lt"/>
              </a:rPr>
              <a:t>Pre-apprentice</a:t>
            </a:r>
            <a:endParaRPr lang="en-US" sz="2000"/>
          </a:p>
          <a:p>
            <a:pPr marL="305435" indent="-305435"/>
            <a:r>
              <a:rPr lang="en-US" sz="2000"/>
              <a:t>Mechanical Engineering background</a:t>
            </a:r>
            <a:endParaRPr lang="en-US"/>
          </a:p>
          <a:p>
            <a:pPr marL="305435" indent="-305435"/>
            <a:r>
              <a:rPr lang="en-US" sz="2000"/>
              <a:t>Prior USAF Developmental Engineer</a:t>
            </a:r>
            <a:endParaRPr lang="en-US"/>
          </a:p>
          <a:p>
            <a:pPr marL="305435" indent="-305435"/>
            <a:r>
              <a:rPr lang="en-US" sz="2000"/>
              <a:t>Loves traveling/gaming/my cat</a:t>
            </a:r>
          </a:p>
          <a:p>
            <a:pPr marL="305435" indent="-305435"/>
            <a:r>
              <a:rPr lang="en-US" sz="2000"/>
              <a:t>Previous coding experience: MATLAB</a:t>
            </a:r>
          </a:p>
          <a:p>
            <a:pPr marL="305435" indent="-305435"/>
            <a:r>
              <a:rPr lang="en-US" sz="2000"/>
              <a:t>Desired course outcomes:</a:t>
            </a:r>
          </a:p>
          <a:p>
            <a:pPr marL="629920" lvl="1" indent="-305435"/>
            <a:r>
              <a:rPr lang="en-US" sz="1800"/>
              <a:t>Entry into new career field</a:t>
            </a:r>
          </a:p>
          <a:p>
            <a:pPr marL="629920" lvl="1" indent="-305435"/>
            <a:r>
              <a:rPr lang="en-US" sz="1800"/>
              <a:t>Gain understanding of specializations and narrow down on interests</a:t>
            </a:r>
          </a:p>
        </p:txBody>
      </p:sp>
    </p:spTree>
    <p:extLst>
      <p:ext uri="{BB962C8B-B14F-4D97-AF65-F5344CB8AC3E}">
        <p14:creationId xmlns:p14="http://schemas.microsoft.com/office/powerpoint/2010/main" val="1994448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4F9F5-1C37-758B-AB65-48957E406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UML DIAGRAM (UML GEN &amp; LUCIDCHART)</a:t>
            </a:r>
          </a:p>
        </p:txBody>
      </p:sp>
      <p:pic>
        <p:nvPicPr>
          <p:cNvPr id="7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7DE84D18-406F-4FAC-4BA8-7D612D9AFF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5455" y="1828353"/>
            <a:ext cx="9585742" cy="4946997"/>
          </a:xfrm>
        </p:spPr>
      </p:pic>
    </p:spTree>
    <p:extLst>
      <p:ext uri="{BB962C8B-B14F-4D97-AF65-F5344CB8AC3E}">
        <p14:creationId xmlns:p14="http://schemas.microsoft.com/office/powerpoint/2010/main" val="1139083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0749F-184A-06DA-7B7B-EED27E72F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OUr</a:t>
            </a:r>
            <a:r>
              <a:rPr lang="en-US"/>
              <a:t> Project's Stories </a:t>
            </a:r>
          </a:p>
        </p:txBody>
      </p:sp>
      <p:pic>
        <p:nvPicPr>
          <p:cNvPr id="4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B17FE4A1-CE1D-B8C9-BEC3-9223FBD65F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39439" y="1845308"/>
            <a:ext cx="6880681" cy="497715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1EA539-F7B1-34FC-211E-753BD6C831FC}"/>
              </a:ext>
            </a:extLst>
          </p:cNvPr>
          <p:cNvSpPr txBox="1"/>
          <p:nvPr/>
        </p:nvSpPr>
        <p:spPr>
          <a:xfrm>
            <a:off x="436756" y="3401121"/>
            <a:ext cx="4200291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/>
              <a:t>Wrote Stories from Customer POV to better understand implementation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Utilized GitHub Project Board for tracking</a:t>
            </a:r>
          </a:p>
        </p:txBody>
      </p:sp>
    </p:spTree>
    <p:extLst>
      <p:ext uri="{BB962C8B-B14F-4D97-AF65-F5344CB8AC3E}">
        <p14:creationId xmlns:p14="http://schemas.microsoft.com/office/powerpoint/2010/main" val="4208213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53CD-07FB-65FE-5AE6-978488D04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Team Coordination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04311-EF6F-A84E-BDDE-7D2EE256FF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05435" indent="-305435"/>
            <a:r>
              <a:rPr lang="en-US"/>
              <a:t>We focused on major issues together, which fast-tracked resolving those problems</a:t>
            </a:r>
          </a:p>
          <a:p>
            <a:pPr marL="305435" indent="-305435"/>
            <a:r>
              <a:rPr lang="en-US"/>
              <a:t>Able to split and breakout to utilize those concepts in other areas</a:t>
            </a:r>
          </a:p>
          <a:p>
            <a:pPr marL="305435" indent="-305435"/>
            <a:r>
              <a:rPr lang="en-US"/>
              <a:t>Learning each other's skillset and utilizing to our advantage</a:t>
            </a:r>
          </a:p>
          <a:p>
            <a:pPr marL="305435" indent="-305435"/>
            <a:r>
              <a:rPr lang="en-US"/>
              <a:t>Protecting customer data was essential, we utilized Singleton (</a:t>
            </a:r>
            <a:r>
              <a:rPr lang="en-US" err="1"/>
              <a:t>InstanceOf</a:t>
            </a:r>
            <a:r>
              <a:rPr lang="en-US"/>
              <a:t>), protected classes, and other methods to help secure it</a:t>
            </a:r>
          </a:p>
          <a:p>
            <a:pPr marL="305435" indent="-305435"/>
            <a:r>
              <a:rPr lang="en-US"/>
              <a:t>Creating a Minimal Viable Product (MVP) was tougher than initially expected</a:t>
            </a:r>
          </a:p>
          <a:p>
            <a:pPr marL="305435" indent="-305435"/>
            <a:endParaRPr lang="en-US"/>
          </a:p>
          <a:p>
            <a:pPr marL="305435" indent="-305435"/>
            <a:endParaRPr lang="en-US"/>
          </a:p>
          <a:p>
            <a:pPr marL="305435" indent="-305435"/>
            <a:endParaRPr lang="en-US"/>
          </a:p>
        </p:txBody>
      </p:sp>
      <p:pic>
        <p:nvPicPr>
          <p:cNvPr id="5" name="Picture 5" descr="A picture containing text, plaque, businesscard, case&#10;&#10;Description automatically generated">
            <a:extLst>
              <a:ext uri="{FF2B5EF4-FFF2-40B4-BE49-F238E27FC236}">
                <a16:creationId xmlns:a16="http://schemas.microsoft.com/office/drawing/2014/main" id="{A2A513E9-9C32-E4B2-BD88-491B7CAC4D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814" y="4710398"/>
            <a:ext cx="3059151" cy="1783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83889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390039_win32_fixed" id="{2A0EABFE-4432-4370-93B1-2B029EB7438D}" vid="{B6EC9E21-8C82-4EB1-BBE7-A370F785D0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16</Slides>
  <Notes>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Dividend</vt:lpstr>
      <vt:lpstr>Java ATM project</vt:lpstr>
      <vt:lpstr>Presentation agenda</vt:lpstr>
      <vt:lpstr>Team &amp; Project introduction</vt:lpstr>
      <vt:lpstr>Shawn Blair</vt:lpstr>
      <vt:lpstr>Juan Cruz </vt:lpstr>
      <vt:lpstr>Cameron Davis</vt:lpstr>
      <vt:lpstr>UML DIAGRAM (UML GEN &amp; LUCIDCHART)</vt:lpstr>
      <vt:lpstr>OUr Project's Stories </vt:lpstr>
      <vt:lpstr>Team Coordination</vt:lpstr>
      <vt:lpstr>Our processes &amp; Experiences</vt:lpstr>
      <vt:lpstr>Design Patterns &amp; practices</vt:lpstr>
      <vt:lpstr>Test Code</vt:lpstr>
      <vt:lpstr>Mistakes made / lessons learned</vt:lpstr>
      <vt:lpstr>Features we'd add given more time</vt:lpstr>
      <vt:lpstr>ATM Project DEMO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design</dc:title>
  <dc:creator/>
  <cp:revision>1</cp:revision>
  <dcterms:created xsi:type="dcterms:W3CDTF">2022-11-17T17:31:39Z</dcterms:created>
  <dcterms:modified xsi:type="dcterms:W3CDTF">2022-11-17T22:37:17Z</dcterms:modified>
</cp:coreProperties>
</file>